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5580063" cy="8640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ACA5"/>
    <a:srgbClr val="C2B1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10" d="100"/>
          <a:sy n="10" d="100"/>
        </p:scale>
        <p:origin x="4437" y="20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505" y="1414125"/>
            <a:ext cx="4743054" cy="3008266"/>
          </a:xfrm>
        </p:spPr>
        <p:txBody>
          <a:bodyPr anchor="b"/>
          <a:lstStyle>
            <a:lvl1pPr algn="ctr">
              <a:defRPr sz="3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7508" y="4538401"/>
            <a:ext cx="4185047" cy="2086184"/>
          </a:xfrm>
        </p:spPr>
        <p:txBody>
          <a:bodyPr/>
          <a:lstStyle>
            <a:lvl1pPr marL="0" indent="0" algn="ctr">
              <a:buNone/>
              <a:defRPr sz="1464"/>
            </a:lvl1pPr>
            <a:lvl2pPr marL="278983" indent="0" algn="ctr">
              <a:buNone/>
              <a:defRPr sz="1220"/>
            </a:lvl2pPr>
            <a:lvl3pPr marL="557967" indent="0" algn="ctr">
              <a:buNone/>
              <a:defRPr sz="1098"/>
            </a:lvl3pPr>
            <a:lvl4pPr marL="836950" indent="0" algn="ctr">
              <a:buNone/>
              <a:defRPr sz="976"/>
            </a:lvl4pPr>
            <a:lvl5pPr marL="1115934" indent="0" algn="ctr">
              <a:buNone/>
              <a:defRPr sz="976"/>
            </a:lvl5pPr>
            <a:lvl6pPr marL="1394917" indent="0" algn="ctr">
              <a:buNone/>
              <a:defRPr sz="976"/>
            </a:lvl6pPr>
            <a:lvl7pPr marL="1673901" indent="0" algn="ctr">
              <a:buNone/>
              <a:defRPr sz="976"/>
            </a:lvl7pPr>
            <a:lvl8pPr marL="1952884" indent="0" algn="ctr">
              <a:buNone/>
              <a:defRPr sz="976"/>
            </a:lvl8pPr>
            <a:lvl9pPr marL="2231868" indent="0" algn="ctr">
              <a:buNone/>
              <a:defRPr sz="9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4642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3614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93233" y="460041"/>
            <a:ext cx="1203201" cy="73226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3630" y="460041"/>
            <a:ext cx="3539852" cy="732264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0023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4725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724" y="2154193"/>
            <a:ext cx="4812804" cy="3594317"/>
          </a:xfrm>
        </p:spPr>
        <p:txBody>
          <a:bodyPr anchor="b"/>
          <a:lstStyle>
            <a:lvl1pPr>
              <a:defRPr sz="3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724" y="5782513"/>
            <a:ext cx="4812804" cy="1890166"/>
          </a:xfrm>
        </p:spPr>
        <p:txBody>
          <a:bodyPr/>
          <a:lstStyle>
            <a:lvl1pPr marL="0" indent="0">
              <a:buNone/>
              <a:defRPr sz="1464">
                <a:solidFill>
                  <a:schemeClr val="tx1"/>
                </a:solidFill>
              </a:defRPr>
            </a:lvl1pPr>
            <a:lvl2pPr marL="278983" indent="0">
              <a:buNone/>
              <a:defRPr sz="1220">
                <a:solidFill>
                  <a:schemeClr val="tx1">
                    <a:tint val="75000"/>
                  </a:schemeClr>
                </a:solidFill>
              </a:defRPr>
            </a:lvl2pPr>
            <a:lvl3pPr marL="557967" indent="0">
              <a:buNone/>
              <a:defRPr sz="1098">
                <a:solidFill>
                  <a:schemeClr val="tx1">
                    <a:tint val="75000"/>
                  </a:schemeClr>
                </a:solidFill>
              </a:defRPr>
            </a:lvl3pPr>
            <a:lvl4pPr marL="836950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4pPr>
            <a:lvl5pPr marL="1115934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5pPr>
            <a:lvl6pPr marL="1394917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6pPr>
            <a:lvl7pPr marL="1673901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7pPr>
            <a:lvl8pPr marL="1952884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8pPr>
            <a:lvl9pPr marL="2231868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9097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3629" y="2300203"/>
            <a:ext cx="2371527" cy="54824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24907" y="2300203"/>
            <a:ext cx="2371527" cy="54824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94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460043"/>
            <a:ext cx="4812804" cy="16701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4357" y="2118188"/>
            <a:ext cx="2360628" cy="1038091"/>
          </a:xfrm>
        </p:spPr>
        <p:txBody>
          <a:bodyPr anchor="b"/>
          <a:lstStyle>
            <a:lvl1pPr marL="0" indent="0">
              <a:buNone/>
              <a:defRPr sz="1464" b="1"/>
            </a:lvl1pPr>
            <a:lvl2pPr marL="278983" indent="0">
              <a:buNone/>
              <a:defRPr sz="1220" b="1"/>
            </a:lvl2pPr>
            <a:lvl3pPr marL="557967" indent="0">
              <a:buNone/>
              <a:defRPr sz="1098" b="1"/>
            </a:lvl3pPr>
            <a:lvl4pPr marL="836950" indent="0">
              <a:buNone/>
              <a:defRPr sz="976" b="1"/>
            </a:lvl4pPr>
            <a:lvl5pPr marL="1115934" indent="0">
              <a:buNone/>
              <a:defRPr sz="976" b="1"/>
            </a:lvl5pPr>
            <a:lvl6pPr marL="1394917" indent="0">
              <a:buNone/>
              <a:defRPr sz="976" b="1"/>
            </a:lvl6pPr>
            <a:lvl7pPr marL="1673901" indent="0">
              <a:buNone/>
              <a:defRPr sz="976" b="1"/>
            </a:lvl7pPr>
            <a:lvl8pPr marL="1952884" indent="0">
              <a:buNone/>
              <a:defRPr sz="976" b="1"/>
            </a:lvl8pPr>
            <a:lvl9pPr marL="2231868" indent="0">
              <a:buNone/>
              <a:defRPr sz="97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357" y="3156278"/>
            <a:ext cx="2360628" cy="46424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24907" y="2118188"/>
            <a:ext cx="2372254" cy="1038091"/>
          </a:xfrm>
        </p:spPr>
        <p:txBody>
          <a:bodyPr anchor="b"/>
          <a:lstStyle>
            <a:lvl1pPr marL="0" indent="0">
              <a:buNone/>
              <a:defRPr sz="1464" b="1"/>
            </a:lvl1pPr>
            <a:lvl2pPr marL="278983" indent="0">
              <a:buNone/>
              <a:defRPr sz="1220" b="1"/>
            </a:lvl2pPr>
            <a:lvl3pPr marL="557967" indent="0">
              <a:buNone/>
              <a:defRPr sz="1098" b="1"/>
            </a:lvl3pPr>
            <a:lvl4pPr marL="836950" indent="0">
              <a:buNone/>
              <a:defRPr sz="976" b="1"/>
            </a:lvl4pPr>
            <a:lvl5pPr marL="1115934" indent="0">
              <a:buNone/>
              <a:defRPr sz="976" b="1"/>
            </a:lvl5pPr>
            <a:lvl6pPr marL="1394917" indent="0">
              <a:buNone/>
              <a:defRPr sz="976" b="1"/>
            </a:lvl6pPr>
            <a:lvl7pPr marL="1673901" indent="0">
              <a:buNone/>
              <a:defRPr sz="976" b="1"/>
            </a:lvl7pPr>
            <a:lvl8pPr marL="1952884" indent="0">
              <a:buNone/>
              <a:defRPr sz="976" b="1"/>
            </a:lvl8pPr>
            <a:lvl9pPr marL="2231868" indent="0">
              <a:buNone/>
              <a:defRPr sz="97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24907" y="3156278"/>
            <a:ext cx="2372254" cy="46424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7161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2702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1164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576051"/>
            <a:ext cx="1799716" cy="2016178"/>
          </a:xfrm>
        </p:spPr>
        <p:txBody>
          <a:bodyPr anchor="b"/>
          <a:lstStyle>
            <a:lvl1pPr>
              <a:defRPr sz="19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2254" y="1244112"/>
            <a:ext cx="2824907" cy="6140542"/>
          </a:xfrm>
        </p:spPr>
        <p:txBody>
          <a:bodyPr/>
          <a:lstStyle>
            <a:lvl1pPr>
              <a:defRPr sz="1953"/>
            </a:lvl1pPr>
            <a:lvl2pPr>
              <a:defRPr sz="1709"/>
            </a:lvl2pPr>
            <a:lvl3pPr>
              <a:defRPr sz="1464"/>
            </a:lvl3pPr>
            <a:lvl4pPr>
              <a:defRPr sz="1220"/>
            </a:lvl4pPr>
            <a:lvl5pPr>
              <a:defRPr sz="1220"/>
            </a:lvl5pPr>
            <a:lvl6pPr>
              <a:defRPr sz="1220"/>
            </a:lvl6pPr>
            <a:lvl7pPr>
              <a:defRPr sz="1220"/>
            </a:lvl7pPr>
            <a:lvl8pPr>
              <a:defRPr sz="1220"/>
            </a:lvl8pPr>
            <a:lvl9pPr>
              <a:defRPr sz="122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356" y="2592229"/>
            <a:ext cx="1799716" cy="4802425"/>
          </a:xfrm>
        </p:spPr>
        <p:txBody>
          <a:bodyPr/>
          <a:lstStyle>
            <a:lvl1pPr marL="0" indent="0">
              <a:buNone/>
              <a:defRPr sz="976"/>
            </a:lvl1pPr>
            <a:lvl2pPr marL="278983" indent="0">
              <a:buNone/>
              <a:defRPr sz="854"/>
            </a:lvl2pPr>
            <a:lvl3pPr marL="557967" indent="0">
              <a:buNone/>
              <a:defRPr sz="732"/>
            </a:lvl3pPr>
            <a:lvl4pPr marL="836950" indent="0">
              <a:buNone/>
              <a:defRPr sz="610"/>
            </a:lvl4pPr>
            <a:lvl5pPr marL="1115934" indent="0">
              <a:buNone/>
              <a:defRPr sz="610"/>
            </a:lvl5pPr>
            <a:lvl6pPr marL="1394917" indent="0">
              <a:buNone/>
              <a:defRPr sz="610"/>
            </a:lvl6pPr>
            <a:lvl7pPr marL="1673901" indent="0">
              <a:buNone/>
              <a:defRPr sz="610"/>
            </a:lvl7pPr>
            <a:lvl8pPr marL="1952884" indent="0">
              <a:buNone/>
              <a:defRPr sz="610"/>
            </a:lvl8pPr>
            <a:lvl9pPr marL="2231868" indent="0">
              <a:buNone/>
              <a:defRPr sz="61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15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576051"/>
            <a:ext cx="1799716" cy="2016178"/>
          </a:xfrm>
        </p:spPr>
        <p:txBody>
          <a:bodyPr anchor="b"/>
          <a:lstStyle>
            <a:lvl1pPr>
              <a:defRPr sz="19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72254" y="1244112"/>
            <a:ext cx="2824907" cy="6140542"/>
          </a:xfrm>
        </p:spPr>
        <p:txBody>
          <a:bodyPr anchor="t"/>
          <a:lstStyle>
            <a:lvl1pPr marL="0" indent="0">
              <a:buNone/>
              <a:defRPr sz="1953"/>
            </a:lvl1pPr>
            <a:lvl2pPr marL="278983" indent="0">
              <a:buNone/>
              <a:defRPr sz="1709"/>
            </a:lvl2pPr>
            <a:lvl3pPr marL="557967" indent="0">
              <a:buNone/>
              <a:defRPr sz="1464"/>
            </a:lvl3pPr>
            <a:lvl4pPr marL="836950" indent="0">
              <a:buNone/>
              <a:defRPr sz="1220"/>
            </a:lvl4pPr>
            <a:lvl5pPr marL="1115934" indent="0">
              <a:buNone/>
              <a:defRPr sz="1220"/>
            </a:lvl5pPr>
            <a:lvl6pPr marL="1394917" indent="0">
              <a:buNone/>
              <a:defRPr sz="1220"/>
            </a:lvl6pPr>
            <a:lvl7pPr marL="1673901" indent="0">
              <a:buNone/>
              <a:defRPr sz="1220"/>
            </a:lvl7pPr>
            <a:lvl8pPr marL="1952884" indent="0">
              <a:buNone/>
              <a:defRPr sz="1220"/>
            </a:lvl8pPr>
            <a:lvl9pPr marL="2231868" indent="0">
              <a:buNone/>
              <a:defRPr sz="12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356" y="2592229"/>
            <a:ext cx="1799716" cy="4802425"/>
          </a:xfrm>
        </p:spPr>
        <p:txBody>
          <a:bodyPr/>
          <a:lstStyle>
            <a:lvl1pPr marL="0" indent="0">
              <a:buNone/>
              <a:defRPr sz="976"/>
            </a:lvl1pPr>
            <a:lvl2pPr marL="278983" indent="0">
              <a:buNone/>
              <a:defRPr sz="854"/>
            </a:lvl2pPr>
            <a:lvl3pPr marL="557967" indent="0">
              <a:buNone/>
              <a:defRPr sz="732"/>
            </a:lvl3pPr>
            <a:lvl4pPr marL="836950" indent="0">
              <a:buNone/>
              <a:defRPr sz="610"/>
            </a:lvl4pPr>
            <a:lvl5pPr marL="1115934" indent="0">
              <a:buNone/>
              <a:defRPr sz="610"/>
            </a:lvl5pPr>
            <a:lvl6pPr marL="1394917" indent="0">
              <a:buNone/>
              <a:defRPr sz="610"/>
            </a:lvl6pPr>
            <a:lvl7pPr marL="1673901" indent="0">
              <a:buNone/>
              <a:defRPr sz="610"/>
            </a:lvl7pPr>
            <a:lvl8pPr marL="1952884" indent="0">
              <a:buNone/>
              <a:defRPr sz="610"/>
            </a:lvl8pPr>
            <a:lvl9pPr marL="2231868" indent="0">
              <a:buNone/>
              <a:defRPr sz="61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8246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3630" y="460043"/>
            <a:ext cx="4812804" cy="1670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630" y="2300203"/>
            <a:ext cx="4812804" cy="5482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3629" y="8008709"/>
            <a:ext cx="1255514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F1A76-2C32-4059-AB26-55155B455651}" type="datetimeFigureOut">
              <a:rPr lang="en-AU" smtClean="0"/>
              <a:t>11/06/2018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48396" y="8008709"/>
            <a:ext cx="1883271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40920" y="8008709"/>
            <a:ext cx="1255514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2C2DB-AA3A-4741-ABB4-CA2199841E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6870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57967" rtl="0" eaLnBrk="1" latinLnBrk="0" hangingPunct="1">
        <a:lnSpc>
          <a:spcPct val="90000"/>
        </a:lnSpc>
        <a:spcBef>
          <a:spcPct val="0"/>
        </a:spcBef>
        <a:buNone/>
        <a:defRPr sz="26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9492" indent="-139492" algn="l" defTabSz="557967" rtl="0" eaLnBrk="1" latinLnBrk="0" hangingPunct="1">
        <a:lnSpc>
          <a:spcPct val="90000"/>
        </a:lnSpc>
        <a:spcBef>
          <a:spcPts val="610"/>
        </a:spcBef>
        <a:buFont typeface="Arial" panose="020B0604020202020204" pitchFamily="34" charset="0"/>
        <a:buChar char="•"/>
        <a:defRPr sz="1709" kern="1200">
          <a:solidFill>
            <a:schemeClr val="tx1"/>
          </a:solidFill>
          <a:latin typeface="+mn-lt"/>
          <a:ea typeface="+mn-ea"/>
          <a:cs typeface="+mn-cs"/>
        </a:defRPr>
      </a:lvl1pPr>
      <a:lvl2pPr marL="418475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464" kern="1200">
          <a:solidFill>
            <a:schemeClr val="tx1"/>
          </a:solidFill>
          <a:latin typeface="+mn-lt"/>
          <a:ea typeface="+mn-ea"/>
          <a:cs typeface="+mn-cs"/>
        </a:defRPr>
      </a:lvl2pPr>
      <a:lvl3pPr marL="69745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220" kern="1200">
          <a:solidFill>
            <a:schemeClr val="tx1"/>
          </a:solidFill>
          <a:latin typeface="+mn-lt"/>
          <a:ea typeface="+mn-ea"/>
          <a:cs typeface="+mn-cs"/>
        </a:defRPr>
      </a:lvl3pPr>
      <a:lvl4pPr marL="976442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4pPr>
      <a:lvl5pPr marL="1255425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5pPr>
      <a:lvl6pPr marL="153440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6pPr>
      <a:lvl7pPr marL="1813392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7pPr>
      <a:lvl8pPr marL="2092376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8pPr>
      <a:lvl9pPr marL="237135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1pPr>
      <a:lvl2pPr marL="278983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2pPr>
      <a:lvl3pPr marL="557967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3pPr>
      <a:lvl4pPr marL="836950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4pPr>
      <a:lvl5pPr marL="1115934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5pPr>
      <a:lvl6pPr marL="1394917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6pPr>
      <a:lvl7pPr marL="1673901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7pPr>
      <a:lvl8pPr marL="1952884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8pPr>
      <a:lvl9pPr marL="2231868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jpeg"/><Relationship Id="rId18" Type="http://schemas.openxmlformats.org/officeDocument/2006/relationships/image" Target="../media/image17.jpeg"/><Relationship Id="rId26" Type="http://schemas.openxmlformats.org/officeDocument/2006/relationships/image" Target="../media/image25.png"/><Relationship Id="rId3" Type="http://schemas.openxmlformats.org/officeDocument/2006/relationships/image" Target="../media/image2.jpeg"/><Relationship Id="rId21" Type="http://schemas.openxmlformats.org/officeDocument/2006/relationships/image" Target="../media/image20.jpeg"/><Relationship Id="rId7" Type="http://schemas.openxmlformats.org/officeDocument/2006/relationships/image" Target="../media/image6.jpeg"/><Relationship Id="rId12" Type="http://schemas.openxmlformats.org/officeDocument/2006/relationships/image" Target="../media/image11.jpeg"/><Relationship Id="rId17" Type="http://schemas.openxmlformats.org/officeDocument/2006/relationships/image" Target="../media/image16.jpeg"/><Relationship Id="rId25" Type="http://schemas.openxmlformats.org/officeDocument/2006/relationships/image" Target="../media/image24.jpeg"/><Relationship Id="rId2" Type="http://schemas.openxmlformats.org/officeDocument/2006/relationships/image" Target="../media/image1.jpeg"/><Relationship Id="rId16" Type="http://schemas.openxmlformats.org/officeDocument/2006/relationships/image" Target="../media/image15.jpeg"/><Relationship Id="rId20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24" Type="http://schemas.openxmlformats.org/officeDocument/2006/relationships/image" Target="../media/image23.jpeg"/><Relationship Id="rId5" Type="http://schemas.openxmlformats.org/officeDocument/2006/relationships/image" Target="../media/image4.jpeg"/><Relationship Id="rId15" Type="http://schemas.openxmlformats.org/officeDocument/2006/relationships/image" Target="../media/image14.jpeg"/><Relationship Id="rId23" Type="http://schemas.openxmlformats.org/officeDocument/2006/relationships/image" Target="../media/image22.jpeg"/><Relationship Id="rId28" Type="http://schemas.openxmlformats.org/officeDocument/2006/relationships/image" Target="../media/image27.png"/><Relationship Id="rId10" Type="http://schemas.openxmlformats.org/officeDocument/2006/relationships/image" Target="../media/image9.jpeg"/><Relationship Id="rId19" Type="http://schemas.openxmlformats.org/officeDocument/2006/relationships/image" Target="../media/image18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Relationship Id="rId14" Type="http://schemas.openxmlformats.org/officeDocument/2006/relationships/image" Target="../media/image13.jpeg"/><Relationship Id="rId22" Type="http://schemas.openxmlformats.org/officeDocument/2006/relationships/image" Target="../media/image21.jpeg"/><Relationship Id="rId27" Type="http://schemas.openxmlformats.org/officeDocument/2006/relationships/image" Target="../media/image2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>
            <a:extLst>
              <a:ext uri="{FF2B5EF4-FFF2-40B4-BE49-F238E27FC236}">
                <a16:creationId xmlns:a16="http://schemas.microsoft.com/office/drawing/2014/main" id="{08E0F6E5-6044-44C6-9949-DE27534FDD62}"/>
              </a:ext>
            </a:extLst>
          </p:cNvPr>
          <p:cNvGrpSpPr/>
          <p:nvPr/>
        </p:nvGrpSpPr>
        <p:grpSpPr>
          <a:xfrm>
            <a:off x="302130" y="719962"/>
            <a:ext cx="5580063" cy="7200838"/>
            <a:chOff x="302130" y="719962"/>
            <a:chExt cx="5580063" cy="720083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614E61F-B155-4B70-8BDA-994E7EEAC8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70" t="25363" r="24552" b="26842"/>
            <a:stretch/>
          </p:blipFill>
          <p:spPr>
            <a:xfrm rot="10800000">
              <a:off x="302130" y="719963"/>
              <a:ext cx="3600000" cy="221052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9EEF446-5AF6-4D6B-BCD6-919D809D71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50" t="38335" r="15237" b="16052"/>
            <a:stretch/>
          </p:blipFill>
          <p:spPr>
            <a:xfrm>
              <a:off x="302130" y="719962"/>
              <a:ext cx="3600000" cy="221052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435D426-BCA1-489B-8D0F-25734E1C45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15" t="23368" r="19235" b="32803"/>
            <a:stretch/>
          </p:blipFill>
          <p:spPr>
            <a:xfrm>
              <a:off x="302130" y="719962"/>
              <a:ext cx="3600000" cy="220983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DB72F29-F5B8-4D96-B2A9-09FFC551D6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288" t="22848" r="22405" b="31242"/>
            <a:stretch/>
          </p:blipFill>
          <p:spPr>
            <a:xfrm>
              <a:off x="302130" y="719962"/>
              <a:ext cx="3600000" cy="216306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2CC42E0-AE3F-4E62-A392-1EB5B93415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67" t="29915" r="19317" b="40801"/>
            <a:stretch/>
          </p:blipFill>
          <p:spPr>
            <a:xfrm>
              <a:off x="302130" y="719962"/>
              <a:ext cx="2952750" cy="122555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468E499-425C-4DD0-892C-C20496AA7E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03" t="17321" r="29559" b="20014"/>
            <a:stretch/>
          </p:blipFill>
          <p:spPr>
            <a:xfrm>
              <a:off x="302130" y="719962"/>
              <a:ext cx="2619149" cy="262255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748F6A6-AA9C-4EC4-B4A5-74FA32BD81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83" t="20356" r="5889" b="13187"/>
            <a:stretch/>
          </p:blipFill>
          <p:spPr>
            <a:xfrm>
              <a:off x="302130" y="719962"/>
              <a:ext cx="4476750" cy="27813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DE68A7F-7964-4CDB-8E28-846AFD84C1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495" t="35073" r="27283" b="34125"/>
            <a:stretch/>
          </p:blipFill>
          <p:spPr>
            <a:xfrm>
              <a:off x="302130" y="719962"/>
              <a:ext cx="1574800" cy="128905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A4A5D9B-BB0B-4B0C-B98E-9FE6020B47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7" t="37805" r="24552" b="22594"/>
            <a:stretch/>
          </p:blipFill>
          <p:spPr>
            <a:xfrm>
              <a:off x="302130" y="719962"/>
              <a:ext cx="1790701" cy="165735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129841D-E898-4FCA-9057-42728622C8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485" t="23845" r="17383" b="30180"/>
            <a:stretch/>
          </p:blipFill>
          <p:spPr>
            <a:xfrm>
              <a:off x="302130" y="719962"/>
              <a:ext cx="2630037" cy="192405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E8FA65-C68C-4F48-A436-9435C6CA46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73" t="19749" r="12034" b="6510"/>
            <a:stretch/>
          </p:blipFill>
          <p:spPr>
            <a:xfrm>
              <a:off x="302130" y="719962"/>
              <a:ext cx="3816350" cy="308610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3B62361-2E0D-4AC9-8DA0-1C9819E695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69" t="1516" r="5998" b="10420"/>
            <a:stretch/>
          </p:blipFill>
          <p:spPr>
            <a:xfrm>
              <a:off x="302130" y="719962"/>
              <a:ext cx="4828505" cy="3685493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3CF4D0B4-CAB2-4DF3-BE71-5AE4EBAA44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78" t="3215" r="4751"/>
            <a:stretch/>
          </p:blipFill>
          <p:spPr>
            <a:xfrm>
              <a:off x="302130" y="719962"/>
              <a:ext cx="4975801" cy="720083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C65CD8D5-C70C-4708-93A7-794225B893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82" t="27569" r="16586" b="22734"/>
            <a:stretch/>
          </p:blipFill>
          <p:spPr>
            <a:xfrm>
              <a:off x="302130" y="719962"/>
              <a:ext cx="3896702" cy="2079823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67C52CAD-1E4A-4D0A-86AD-01B45392E6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38" t="34851" r="13894" b="18167"/>
            <a:stretch/>
          </p:blipFill>
          <p:spPr>
            <a:xfrm>
              <a:off x="302130" y="719962"/>
              <a:ext cx="3491345" cy="1966216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A87E09BA-4B93-464C-95DC-75F139B86D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86" t="34852" r="15235" b="15981"/>
            <a:stretch/>
          </p:blipFill>
          <p:spPr>
            <a:xfrm>
              <a:off x="302130" y="719962"/>
              <a:ext cx="3408218" cy="2057656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75506031-1B2E-4AED-BE61-094398CC0E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607" t="10537" r="10439" b="17570"/>
            <a:stretch/>
          </p:blipFill>
          <p:spPr>
            <a:xfrm>
              <a:off x="302130" y="719962"/>
              <a:ext cx="3233855" cy="3008787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7089C50E-B1F9-4B40-A571-DD2BE2AB9C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43" t="9713" r="17917" b="18762"/>
            <a:stretch/>
          </p:blipFill>
          <p:spPr>
            <a:xfrm>
              <a:off x="302130" y="719962"/>
              <a:ext cx="2167312" cy="2993338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12F05C7C-3430-490D-8E1F-D5752104CF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030" t="24592" r="21194" b="19661"/>
            <a:stretch/>
          </p:blipFill>
          <p:spPr>
            <a:xfrm>
              <a:off x="302130" y="719962"/>
              <a:ext cx="2219498" cy="2333048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A045CE78-B84E-4E48-A3FC-674D770C90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43" t="4853" r="27302" b="23927"/>
            <a:stretch/>
          </p:blipFill>
          <p:spPr>
            <a:xfrm>
              <a:off x="302130" y="719962"/>
              <a:ext cx="1643610" cy="2980616"/>
            </a:xfrm>
            <a:prstGeom prst="rect">
              <a:avLst/>
            </a:prstGeom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A2B87C7D-D287-4381-B114-5E3F380A2A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607" t="20588" r="13226" b="14106"/>
            <a:stretch/>
          </p:blipFill>
          <p:spPr>
            <a:xfrm rot="5400000">
              <a:off x="129485" y="892608"/>
              <a:ext cx="3078356" cy="2733065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0D86D8F8-19E3-42FB-9B63-9C269F1541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381" r="3385" b="15868"/>
            <a:stretch/>
          </p:blipFill>
          <p:spPr>
            <a:xfrm rot="5400000">
              <a:off x="-1331457" y="2353550"/>
              <a:ext cx="5391150" cy="2123975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727855ED-9F97-4AEA-9113-2A17B8B6BB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86" t="26109" r="21365" b="9545"/>
            <a:stretch/>
          </p:blipFill>
          <p:spPr>
            <a:xfrm>
              <a:off x="302130" y="719962"/>
              <a:ext cx="3462338" cy="2692915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C3793A0B-8555-4C99-A73C-682B8677D6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483" b="4993"/>
            <a:stretch/>
          </p:blipFill>
          <p:spPr>
            <a:xfrm>
              <a:off x="302130" y="719962"/>
              <a:ext cx="5580063" cy="3118842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AB35208B-878E-45C0-9418-7E8B216E70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/>
            <a:srcRect l="47112" t="32870" r="32063" b="30541"/>
            <a:stretch/>
          </p:blipFill>
          <p:spPr>
            <a:xfrm>
              <a:off x="302130" y="719962"/>
              <a:ext cx="1162049" cy="1399871"/>
            </a:xfrm>
            <a:prstGeom prst="rect">
              <a:avLst/>
            </a:prstGeom>
          </p:spPr>
        </p:pic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5E0BF784-537D-44A1-813E-338794741FEB}"/>
                </a:ext>
              </a:extLst>
            </p:cNvPr>
            <p:cNvGrpSpPr/>
            <p:nvPr/>
          </p:nvGrpSpPr>
          <p:grpSpPr>
            <a:xfrm>
              <a:off x="302130" y="719962"/>
              <a:ext cx="3272843" cy="3625590"/>
              <a:chOff x="318407" y="3156857"/>
              <a:chExt cx="3272843" cy="3625590"/>
            </a:xfrm>
          </p:grpSpPr>
          <p:pic>
            <p:nvPicPr>
              <p:cNvPr id="63" name="Picture 62">
                <a:extLst>
                  <a:ext uri="{FF2B5EF4-FFF2-40B4-BE49-F238E27FC236}">
                    <a16:creationId xmlns:a16="http://schemas.microsoft.com/office/drawing/2014/main" id="{EA670693-1EA0-447F-8862-1DA2F0095B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561" t="11655" r="15297" b="17037"/>
              <a:stretch/>
            </p:blipFill>
            <p:spPr>
              <a:xfrm rot="16200000">
                <a:off x="449039" y="3640236"/>
                <a:ext cx="3300153" cy="2984269"/>
              </a:xfrm>
              <a:prstGeom prst="rect">
                <a:avLst/>
              </a:prstGeom>
            </p:spPr>
          </p:pic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300B4F11-B536-4DEF-8CB1-3AE846BEB927}"/>
                  </a:ext>
                </a:extLst>
              </p:cNvPr>
              <p:cNvSpPr/>
              <p:nvPr/>
            </p:nvSpPr>
            <p:spPr>
              <a:xfrm>
                <a:off x="318407" y="3156857"/>
                <a:ext cx="1872343" cy="968829"/>
              </a:xfrm>
              <a:custGeom>
                <a:avLst/>
                <a:gdLst>
                  <a:gd name="connsiteX0" fmla="*/ 118002 w 1832502"/>
                  <a:gd name="connsiteY0" fmla="*/ 381000 h 553839"/>
                  <a:gd name="connsiteX1" fmla="*/ 118002 w 1832502"/>
                  <a:gd name="connsiteY1" fmla="*/ 381000 h 553839"/>
                  <a:gd name="connsiteX2" fmla="*/ 539823 w 1832502"/>
                  <a:gd name="connsiteY2" fmla="*/ 383722 h 553839"/>
                  <a:gd name="connsiteX3" fmla="*/ 605138 w 1832502"/>
                  <a:gd name="connsiteY3" fmla="*/ 394608 h 553839"/>
                  <a:gd name="connsiteX4" fmla="*/ 645959 w 1832502"/>
                  <a:gd name="connsiteY4" fmla="*/ 400050 h 553839"/>
                  <a:gd name="connsiteX5" fmla="*/ 662288 w 1832502"/>
                  <a:gd name="connsiteY5" fmla="*/ 405493 h 553839"/>
                  <a:gd name="connsiteX6" fmla="*/ 684059 w 1832502"/>
                  <a:gd name="connsiteY6" fmla="*/ 413658 h 553839"/>
                  <a:gd name="connsiteX7" fmla="*/ 708552 w 1832502"/>
                  <a:gd name="connsiteY7" fmla="*/ 419100 h 553839"/>
                  <a:gd name="connsiteX8" fmla="*/ 754816 w 1832502"/>
                  <a:gd name="connsiteY8" fmla="*/ 435429 h 553839"/>
                  <a:gd name="connsiteX9" fmla="*/ 773866 w 1832502"/>
                  <a:gd name="connsiteY9" fmla="*/ 440872 h 553839"/>
                  <a:gd name="connsiteX10" fmla="*/ 806523 w 1832502"/>
                  <a:gd name="connsiteY10" fmla="*/ 451758 h 553839"/>
                  <a:gd name="connsiteX11" fmla="*/ 839181 w 1832502"/>
                  <a:gd name="connsiteY11" fmla="*/ 457200 h 553839"/>
                  <a:gd name="connsiteX12" fmla="*/ 866395 w 1832502"/>
                  <a:gd name="connsiteY12" fmla="*/ 473529 h 553839"/>
                  <a:gd name="connsiteX13" fmla="*/ 888166 w 1832502"/>
                  <a:gd name="connsiteY13" fmla="*/ 478972 h 553839"/>
                  <a:gd name="connsiteX14" fmla="*/ 918102 w 1832502"/>
                  <a:gd name="connsiteY14" fmla="*/ 487136 h 553839"/>
                  <a:gd name="connsiteX15" fmla="*/ 942595 w 1832502"/>
                  <a:gd name="connsiteY15" fmla="*/ 495300 h 553839"/>
                  <a:gd name="connsiteX16" fmla="*/ 950759 w 1832502"/>
                  <a:gd name="connsiteY16" fmla="*/ 500743 h 553839"/>
                  <a:gd name="connsiteX17" fmla="*/ 972531 w 1832502"/>
                  <a:gd name="connsiteY17" fmla="*/ 506186 h 553839"/>
                  <a:gd name="connsiteX18" fmla="*/ 994302 w 1832502"/>
                  <a:gd name="connsiteY18" fmla="*/ 514350 h 553839"/>
                  <a:gd name="connsiteX19" fmla="*/ 1007909 w 1832502"/>
                  <a:gd name="connsiteY19" fmla="*/ 519793 h 553839"/>
                  <a:gd name="connsiteX20" fmla="*/ 1037845 w 1832502"/>
                  <a:gd name="connsiteY20" fmla="*/ 525236 h 553839"/>
                  <a:gd name="connsiteX21" fmla="*/ 1103159 w 1832502"/>
                  <a:gd name="connsiteY21" fmla="*/ 536122 h 553839"/>
                  <a:gd name="connsiteX22" fmla="*/ 1171195 w 1832502"/>
                  <a:gd name="connsiteY22" fmla="*/ 544286 h 553839"/>
                  <a:gd name="connsiteX23" fmla="*/ 1361695 w 1832502"/>
                  <a:gd name="connsiteY23" fmla="*/ 544286 h 553839"/>
                  <a:gd name="connsiteX24" fmla="*/ 1369859 w 1832502"/>
                  <a:gd name="connsiteY24" fmla="*/ 538843 h 553839"/>
                  <a:gd name="connsiteX25" fmla="*/ 1388909 w 1832502"/>
                  <a:gd name="connsiteY25" fmla="*/ 536122 h 553839"/>
                  <a:gd name="connsiteX26" fmla="*/ 1432452 w 1832502"/>
                  <a:gd name="connsiteY26" fmla="*/ 527958 h 553839"/>
                  <a:gd name="connsiteX27" fmla="*/ 1470552 w 1832502"/>
                  <a:gd name="connsiteY27" fmla="*/ 517072 h 553839"/>
                  <a:gd name="connsiteX28" fmla="*/ 1497766 w 1832502"/>
                  <a:gd name="connsiteY28" fmla="*/ 506186 h 553839"/>
                  <a:gd name="connsiteX29" fmla="*/ 1505931 w 1832502"/>
                  <a:gd name="connsiteY29" fmla="*/ 500743 h 553839"/>
                  <a:gd name="connsiteX30" fmla="*/ 1524981 w 1832502"/>
                  <a:gd name="connsiteY30" fmla="*/ 495300 h 553839"/>
                  <a:gd name="connsiteX31" fmla="*/ 1549473 w 1832502"/>
                  <a:gd name="connsiteY31" fmla="*/ 481693 h 553839"/>
                  <a:gd name="connsiteX32" fmla="*/ 1563081 w 1832502"/>
                  <a:gd name="connsiteY32" fmla="*/ 473529 h 553839"/>
                  <a:gd name="connsiteX33" fmla="*/ 1573966 w 1832502"/>
                  <a:gd name="connsiteY33" fmla="*/ 468086 h 553839"/>
                  <a:gd name="connsiteX34" fmla="*/ 1582131 w 1832502"/>
                  <a:gd name="connsiteY34" fmla="*/ 462643 h 553839"/>
                  <a:gd name="connsiteX35" fmla="*/ 1614788 w 1832502"/>
                  <a:gd name="connsiteY35" fmla="*/ 446315 h 553839"/>
                  <a:gd name="connsiteX36" fmla="*/ 1625673 w 1832502"/>
                  <a:gd name="connsiteY36" fmla="*/ 440872 h 553839"/>
                  <a:gd name="connsiteX37" fmla="*/ 1639281 w 1832502"/>
                  <a:gd name="connsiteY37" fmla="*/ 432708 h 553839"/>
                  <a:gd name="connsiteX38" fmla="*/ 1652888 w 1832502"/>
                  <a:gd name="connsiteY38" fmla="*/ 421822 h 553839"/>
                  <a:gd name="connsiteX39" fmla="*/ 1666495 w 1832502"/>
                  <a:gd name="connsiteY39" fmla="*/ 419100 h 553839"/>
                  <a:gd name="connsiteX40" fmla="*/ 1688266 w 1832502"/>
                  <a:gd name="connsiteY40" fmla="*/ 402772 h 553839"/>
                  <a:gd name="connsiteX41" fmla="*/ 1699152 w 1832502"/>
                  <a:gd name="connsiteY41" fmla="*/ 397329 h 553839"/>
                  <a:gd name="connsiteX42" fmla="*/ 1720923 w 1832502"/>
                  <a:gd name="connsiteY42" fmla="*/ 375558 h 553839"/>
                  <a:gd name="connsiteX43" fmla="*/ 1761745 w 1832502"/>
                  <a:gd name="connsiteY43" fmla="*/ 340179 h 553839"/>
                  <a:gd name="connsiteX44" fmla="*/ 1783516 w 1832502"/>
                  <a:gd name="connsiteY44" fmla="*/ 312965 h 553839"/>
                  <a:gd name="connsiteX45" fmla="*/ 1788959 w 1832502"/>
                  <a:gd name="connsiteY45" fmla="*/ 296636 h 553839"/>
                  <a:gd name="connsiteX46" fmla="*/ 1799845 w 1832502"/>
                  <a:gd name="connsiteY46" fmla="*/ 285750 h 553839"/>
                  <a:gd name="connsiteX47" fmla="*/ 1805288 w 1832502"/>
                  <a:gd name="connsiteY47" fmla="*/ 274865 h 553839"/>
                  <a:gd name="connsiteX48" fmla="*/ 1808009 w 1832502"/>
                  <a:gd name="connsiteY48" fmla="*/ 263979 h 553839"/>
                  <a:gd name="connsiteX49" fmla="*/ 1818895 w 1832502"/>
                  <a:gd name="connsiteY49" fmla="*/ 244929 h 553839"/>
                  <a:gd name="connsiteX50" fmla="*/ 1824338 w 1832502"/>
                  <a:gd name="connsiteY50" fmla="*/ 228600 h 553839"/>
                  <a:gd name="connsiteX51" fmla="*/ 1829781 w 1832502"/>
                  <a:gd name="connsiteY51" fmla="*/ 220436 h 553839"/>
                  <a:gd name="connsiteX52" fmla="*/ 1832502 w 1832502"/>
                  <a:gd name="connsiteY52" fmla="*/ 201386 h 553839"/>
                  <a:gd name="connsiteX53" fmla="*/ 1821616 w 1832502"/>
                  <a:gd name="connsiteY53" fmla="*/ 92529 h 553839"/>
                  <a:gd name="connsiteX54" fmla="*/ 1818895 w 1832502"/>
                  <a:gd name="connsiteY54" fmla="*/ 84365 h 553839"/>
                  <a:gd name="connsiteX55" fmla="*/ 1805288 w 1832502"/>
                  <a:gd name="connsiteY55" fmla="*/ 68036 h 553839"/>
                  <a:gd name="connsiteX56" fmla="*/ 1802566 w 1832502"/>
                  <a:gd name="connsiteY56" fmla="*/ 59872 h 553839"/>
                  <a:gd name="connsiteX57" fmla="*/ 1775352 w 1832502"/>
                  <a:gd name="connsiteY57" fmla="*/ 38100 h 553839"/>
                  <a:gd name="connsiteX58" fmla="*/ 1761745 w 1832502"/>
                  <a:gd name="connsiteY58" fmla="*/ 27215 h 553839"/>
                  <a:gd name="connsiteX59" fmla="*/ 1723645 w 1832502"/>
                  <a:gd name="connsiteY59" fmla="*/ 16329 h 553839"/>
                  <a:gd name="connsiteX60" fmla="*/ 1680102 w 1832502"/>
                  <a:gd name="connsiteY60" fmla="*/ 5443 h 553839"/>
                  <a:gd name="connsiteX61" fmla="*/ 1658331 w 1832502"/>
                  <a:gd name="connsiteY61" fmla="*/ 0 h 553839"/>
                  <a:gd name="connsiteX62" fmla="*/ 251352 w 1832502"/>
                  <a:gd name="connsiteY62" fmla="*/ 2722 h 553839"/>
                  <a:gd name="connsiteX63" fmla="*/ 218695 w 1832502"/>
                  <a:gd name="connsiteY63" fmla="*/ 13608 h 553839"/>
                  <a:gd name="connsiteX64" fmla="*/ 202366 w 1832502"/>
                  <a:gd name="connsiteY64" fmla="*/ 19050 h 553839"/>
                  <a:gd name="connsiteX65" fmla="*/ 172431 w 1832502"/>
                  <a:gd name="connsiteY65" fmla="*/ 35379 h 553839"/>
                  <a:gd name="connsiteX66" fmla="*/ 164266 w 1832502"/>
                  <a:gd name="connsiteY66" fmla="*/ 40822 h 553839"/>
                  <a:gd name="connsiteX67" fmla="*/ 142495 w 1832502"/>
                  <a:gd name="connsiteY67" fmla="*/ 51708 h 553839"/>
                  <a:gd name="connsiteX68" fmla="*/ 131609 w 1832502"/>
                  <a:gd name="connsiteY68" fmla="*/ 62593 h 553839"/>
                  <a:gd name="connsiteX69" fmla="*/ 109838 w 1832502"/>
                  <a:gd name="connsiteY69" fmla="*/ 73479 h 553839"/>
                  <a:gd name="connsiteX70" fmla="*/ 71738 w 1832502"/>
                  <a:gd name="connsiteY70" fmla="*/ 95250 h 553839"/>
                  <a:gd name="connsiteX71" fmla="*/ 58131 w 1832502"/>
                  <a:gd name="connsiteY71" fmla="*/ 108858 h 553839"/>
                  <a:gd name="connsiteX72" fmla="*/ 36359 w 1832502"/>
                  <a:gd name="connsiteY72" fmla="*/ 125186 h 553839"/>
                  <a:gd name="connsiteX73" fmla="*/ 28195 w 1832502"/>
                  <a:gd name="connsiteY73" fmla="*/ 144236 h 553839"/>
                  <a:gd name="connsiteX74" fmla="*/ 20031 w 1832502"/>
                  <a:gd name="connsiteY74" fmla="*/ 157843 h 553839"/>
                  <a:gd name="connsiteX75" fmla="*/ 9145 w 1832502"/>
                  <a:gd name="connsiteY75" fmla="*/ 179615 h 553839"/>
                  <a:gd name="connsiteX76" fmla="*/ 3702 w 1832502"/>
                  <a:gd name="connsiteY76" fmla="*/ 291193 h 553839"/>
                  <a:gd name="connsiteX77" fmla="*/ 14588 w 1832502"/>
                  <a:gd name="connsiteY77" fmla="*/ 304800 h 553839"/>
                  <a:gd name="connsiteX78" fmla="*/ 20031 w 1832502"/>
                  <a:gd name="connsiteY78" fmla="*/ 312965 h 553839"/>
                  <a:gd name="connsiteX79" fmla="*/ 39081 w 1832502"/>
                  <a:gd name="connsiteY79" fmla="*/ 321129 h 553839"/>
                  <a:gd name="connsiteX80" fmla="*/ 79902 w 1832502"/>
                  <a:gd name="connsiteY80" fmla="*/ 332015 h 553839"/>
                  <a:gd name="connsiteX81" fmla="*/ 88066 w 1832502"/>
                  <a:gd name="connsiteY81" fmla="*/ 337458 h 553839"/>
                  <a:gd name="connsiteX82" fmla="*/ 109838 w 1832502"/>
                  <a:gd name="connsiteY82" fmla="*/ 340179 h 553839"/>
                  <a:gd name="connsiteX83" fmla="*/ 118002 w 1832502"/>
                  <a:gd name="connsiteY83" fmla="*/ 381000 h 553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832502" h="553839">
                    <a:moveTo>
                      <a:pt x="118002" y="381000"/>
                    </a:moveTo>
                    <a:lnTo>
                      <a:pt x="118002" y="381000"/>
                    </a:lnTo>
                    <a:lnTo>
                      <a:pt x="539823" y="383722"/>
                    </a:lnTo>
                    <a:cubicBezTo>
                      <a:pt x="589986" y="384602"/>
                      <a:pt x="569586" y="388425"/>
                      <a:pt x="605138" y="394608"/>
                    </a:cubicBezTo>
                    <a:cubicBezTo>
                      <a:pt x="618662" y="396960"/>
                      <a:pt x="632352" y="398236"/>
                      <a:pt x="645959" y="400050"/>
                    </a:cubicBezTo>
                    <a:cubicBezTo>
                      <a:pt x="651402" y="401864"/>
                      <a:pt x="656885" y="403563"/>
                      <a:pt x="662288" y="405493"/>
                    </a:cubicBezTo>
                    <a:cubicBezTo>
                      <a:pt x="669587" y="408100"/>
                      <a:pt x="676623" y="411471"/>
                      <a:pt x="684059" y="413658"/>
                    </a:cubicBezTo>
                    <a:cubicBezTo>
                      <a:pt x="692083" y="416018"/>
                      <a:pt x="700510" y="416802"/>
                      <a:pt x="708552" y="419100"/>
                    </a:cubicBezTo>
                    <a:cubicBezTo>
                      <a:pt x="788304" y="441885"/>
                      <a:pt x="712478" y="421316"/>
                      <a:pt x="754816" y="435429"/>
                    </a:cubicBezTo>
                    <a:cubicBezTo>
                      <a:pt x="761081" y="437517"/>
                      <a:pt x="767568" y="438883"/>
                      <a:pt x="773866" y="440872"/>
                    </a:cubicBezTo>
                    <a:cubicBezTo>
                      <a:pt x="784808" y="444327"/>
                      <a:pt x="795391" y="448975"/>
                      <a:pt x="806523" y="451758"/>
                    </a:cubicBezTo>
                    <a:cubicBezTo>
                      <a:pt x="817230" y="454435"/>
                      <a:pt x="828295" y="455386"/>
                      <a:pt x="839181" y="457200"/>
                    </a:cubicBezTo>
                    <a:cubicBezTo>
                      <a:pt x="845394" y="461342"/>
                      <a:pt x="858025" y="470739"/>
                      <a:pt x="866395" y="473529"/>
                    </a:cubicBezTo>
                    <a:cubicBezTo>
                      <a:pt x="873491" y="475895"/>
                      <a:pt x="881070" y="476606"/>
                      <a:pt x="888166" y="478972"/>
                    </a:cubicBezTo>
                    <a:cubicBezTo>
                      <a:pt x="919331" y="489361"/>
                      <a:pt x="872044" y="480557"/>
                      <a:pt x="918102" y="487136"/>
                    </a:cubicBezTo>
                    <a:cubicBezTo>
                      <a:pt x="936652" y="499504"/>
                      <a:pt x="913263" y="485523"/>
                      <a:pt x="942595" y="495300"/>
                    </a:cubicBezTo>
                    <a:cubicBezTo>
                      <a:pt x="945698" y="496334"/>
                      <a:pt x="947685" y="499625"/>
                      <a:pt x="950759" y="500743"/>
                    </a:cubicBezTo>
                    <a:cubicBezTo>
                      <a:pt x="957789" y="503300"/>
                      <a:pt x="965274" y="504372"/>
                      <a:pt x="972531" y="506186"/>
                    </a:cubicBezTo>
                    <a:cubicBezTo>
                      <a:pt x="987786" y="516357"/>
                      <a:pt x="972902" y="507930"/>
                      <a:pt x="994302" y="514350"/>
                    </a:cubicBezTo>
                    <a:cubicBezTo>
                      <a:pt x="998981" y="515754"/>
                      <a:pt x="1003170" y="518608"/>
                      <a:pt x="1007909" y="519793"/>
                    </a:cubicBezTo>
                    <a:cubicBezTo>
                      <a:pt x="1017748" y="522253"/>
                      <a:pt x="1027866" y="523422"/>
                      <a:pt x="1037845" y="525236"/>
                    </a:cubicBezTo>
                    <a:cubicBezTo>
                      <a:pt x="1066222" y="539424"/>
                      <a:pt x="1039379" y="527618"/>
                      <a:pt x="1103159" y="536122"/>
                    </a:cubicBezTo>
                    <a:cubicBezTo>
                      <a:pt x="1184324" y="546944"/>
                      <a:pt x="1061323" y="536962"/>
                      <a:pt x="1171195" y="544286"/>
                    </a:cubicBezTo>
                    <a:cubicBezTo>
                      <a:pt x="1248456" y="559739"/>
                      <a:pt x="1208911" y="553987"/>
                      <a:pt x="1361695" y="544286"/>
                    </a:cubicBezTo>
                    <a:cubicBezTo>
                      <a:pt x="1364959" y="544079"/>
                      <a:pt x="1366726" y="539783"/>
                      <a:pt x="1369859" y="538843"/>
                    </a:cubicBezTo>
                    <a:cubicBezTo>
                      <a:pt x="1376003" y="537000"/>
                      <a:pt x="1382559" y="537029"/>
                      <a:pt x="1388909" y="536122"/>
                    </a:cubicBezTo>
                    <a:cubicBezTo>
                      <a:pt x="1414393" y="523380"/>
                      <a:pt x="1382753" y="537515"/>
                      <a:pt x="1432452" y="527958"/>
                    </a:cubicBezTo>
                    <a:cubicBezTo>
                      <a:pt x="1445423" y="525464"/>
                      <a:pt x="1470552" y="517072"/>
                      <a:pt x="1470552" y="517072"/>
                    </a:cubicBezTo>
                    <a:cubicBezTo>
                      <a:pt x="1488921" y="504825"/>
                      <a:pt x="1466061" y="518868"/>
                      <a:pt x="1497766" y="506186"/>
                    </a:cubicBezTo>
                    <a:cubicBezTo>
                      <a:pt x="1500803" y="504971"/>
                      <a:pt x="1502894" y="501958"/>
                      <a:pt x="1505931" y="500743"/>
                    </a:cubicBezTo>
                    <a:cubicBezTo>
                      <a:pt x="1512063" y="498290"/>
                      <a:pt x="1518631" y="497114"/>
                      <a:pt x="1524981" y="495300"/>
                    </a:cubicBezTo>
                    <a:cubicBezTo>
                      <a:pt x="1546388" y="479244"/>
                      <a:pt x="1524531" y="494163"/>
                      <a:pt x="1549473" y="481693"/>
                    </a:cubicBezTo>
                    <a:cubicBezTo>
                      <a:pt x="1554204" y="479327"/>
                      <a:pt x="1558457" y="476098"/>
                      <a:pt x="1563081" y="473529"/>
                    </a:cubicBezTo>
                    <a:cubicBezTo>
                      <a:pt x="1566627" y="471559"/>
                      <a:pt x="1570444" y="470099"/>
                      <a:pt x="1573966" y="468086"/>
                    </a:cubicBezTo>
                    <a:cubicBezTo>
                      <a:pt x="1576806" y="466463"/>
                      <a:pt x="1579259" y="464209"/>
                      <a:pt x="1582131" y="462643"/>
                    </a:cubicBezTo>
                    <a:cubicBezTo>
                      <a:pt x="1592816" y="456815"/>
                      <a:pt x="1603903" y="451758"/>
                      <a:pt x="1614788" y="446315"/>
                    </a:cubicBezTo>
                    <a:cubicBezTo>
                      <a:pt x="1618416" y="444501"/>
                      <a:pt x="1622194" y="442959"/>
                      <a:pt x="1625673" y="440872"/>
                    </a:cubicBezTo>
                    <a:cubicBezTo>
                      <a:pt x="1630209" y="438151"/>
                      <a:pt x="1634947" y="435741"/>
                      <a:pt x="1639281" y="432708"/>
                    </a:cubicBezTo>
                    <a:cubicBezTo>
                      <a:pt x="1644040" y="429377"/>
                      <a:pt x="1647693" y="424420"/>
                      <a:pt x="1652888" y="421822"/>
                    </a:cubicBezTo>
                    <a:cubicBezTo>
                      <a:pt x="1657025" y="419753"/>
                      <a:pt x="1661959" y="420007"/>
                      <a:pt x="1666495" y="419100"/>
                    </a:cubicBezTo>
                    <a:cubicBezTo>
                      <a:pt x="1692841" y="405929"/>
                      <a:pt x="1660763" y="423400"/>
                      <a:pt x="1688266" y="402772"/>
                    </a:cubicBezTo>
                    <a:cubicBezTo>
                      <a:pt x="1691512" y="400338"/>
                      <a:pt x="1696035" y="399926"/>
                      <a:pt x="1699152" y="397329"/>
                    </a:cubicBezTo>
                    <a:cubicBezTo>
                      <a:pt x="1707036" y="390759"/>
                      <a:pt x="1712384" y="381251"/>
                      <a:pt x="1720923" y="375558"/>
                    </a:cubicBezTo>
                    <a:cubicBezTo>
                      <a:pt x="1734486" y="366516"/>
                      <a:pt x="1754465" y="354739"/>
                      <a:pt x="1761745" y="340179"/>
                    </a:cubicBezTo>
                    <a:cubicBezTo>
                      <a:pt x="1774445" y="314780"/>
                      <a:pt x="1765374" y="322037"/>
                      <a:pt x="1783516" y="312965"/>
                    </a:cubicBezTo>
                    <a:cubicBezTo>
                      <a:pt x="1785330" y="307522"/>
                      <a:pt x="1786007" y="301556"/>
                      <a:pt x="1788959" y="296636"/>
                    </a:cubicBezTo>
                    <a:cubicBezTo>
                      <a:pt x="1791599" y="292236"/>
                      <a:pt x="1796766" y="289855"/>
                      <a:pt x="1799845" y="285750"/>
                    </a:cubicBezTo>
                    <a:cubicBezTo>
                      <a:pt x="1802279" y="282505"/>
                      <a:pt x="1803474" y="278493"/>
                      <a:pt x="1805288" y="274865"/>
                    </a:cubicBezTo>
                    <a:cubicBezTo>
                      <a:pt x="1806195" y="271236"/>
                      <a:pt x="1806696" y="267481"/>
                      <a:pt x="1808009" y="263979"/>
                    </a:cubicBezTo>
                    <a:cubicBezTo>
                      <a:pt x="1810968" y="256087"/>
                      <a:pt x="1814383" y="251697"/>
                      <a:pt x="1818895" y="244929"/>
                    </a:cubicBezTo>
                    <a:cubicBezTo>
                      <a:pt x="1820709" y="239486"/>
                      <a:pt x="1822008" y="233843"/>
                      <a:pt x="1824338" y="228600"/>
                    </a:cubicBezTo>
                    <a:cubicBezTo>
                      <a:pt x="1825666" y="225611"/>
                      <a:pt x="1828841" y="223569"/>
                      <a:pt x="1829781" y="220436"/>
                    </a:cubicBezTo>
                    <a:cubicBezTo>
                      <a:pt x="1831624" y="214292"/>
                      <a:pt x="1831595" y="207736"/>
                      <a:pt x="1832502" y="201386"/>
                    </a:cubicBezTo>
                    <a:cubicBezTo>
                      <a:pt x="1825517" y="79155"/>
                      <a:pt x="1839064" y="139058"/>
                      <a:pt x="1821616" y="92529"/>
                    </a:cubicBezTo>
                    <a:cubicBezTo>
                      <a:pt x="1820609" y="89843"/>
                      <a:pt x="1820178" y="86931"/>
                      <a:pt x="1818895" y="84365"/>
                    </a:cubicBezTo>
                    <a:cubicBezTo>
                      <a:pt x="1815106" y="76786"/>
                      <a:pt x="1811307" y="74055"/>
                      <a:pt x="1805288" y="68036"/>
                    </a:cubicBezTo>
                    <a:cubicBezTo>
                      <a:pt x="1804381" y="65315"/>
                      <a:pt x="1804358" y="62112"/>
                      <a:pt x="1802566" y="59872"/>
                    </a:cubicBezTo>
                    <a:cubicBezTo>
                      <a:pt x="1787236" y="40710"/>
                      <a:pt x="1790199" y="43050"/>
                      <a:pt x="1775352" y="38100"/>
                    </a:cubicBezTo>
                    <a:cubicBezTo>
                      <a:pt x="1770816" y="34472"/>
                      <a:pt x="1766578" y="30437"/>
                      <a:pt x="1761745" y="27215"/>
                    </a:cubicBezTo>
                    <a:cubicBezTo>
                      <a:pt x="1749427" y="19003"/>
                      <a:pt x="1739235" y="19447"/>
                      <a:pt x="1723645" y="16329"/>
                    </a:cubicBezTo>
                    <a:cubicBezTo>
                      <a:pt x="1701391" y="5202"/>
                      <a:pt x="1720834" y="13590"/>
                      <a:pt x="1680102" y="5443"/>
                    </a:cubicBezTo>
                    <a:cubicBezTo>
                      <a:pt x="1672767" y="3976"/>
                      <a:pt x="1665588" y="1814"/>
                      <a:pt x="1658331" y="0"/>
                    </a:cubicBezTo>
                    <a:lnTo>
                      <a:pt x="251352" y="2722"/>
                    </a:lnTo>
                    <a:cubicBezTo>
                      <a:pt x="239878" y="2830"/>
                      <a:pt x="229581" y="9980"/>
                      <a:pt x="218695" y="13608"/>
                    </a:cubicBezTo>
                    <a:cubicBezTo>
                      <a:pt x="213252" y="15422"/>
                      <a:pt x="207498" y="16484"/>
                      <a:pt x="202366" y="19050"/>
                    </a:cubicBezTo>
                    <a:cubicBezTo>
                      <a:pt x="188517" y="25975"/>
                      <a:pt x="188554" y="25705"/>
                      <a:pt x="172431" y="35379"/>
                    </a:cubicBezTo>
                    <a:cubicBezTo>
                      <a:pt x="169626" y="37062"/>
                      <a:pt x="167138" y="39256"/>
                      <a:pt x="164266" y="40822"/>
                    </a:cubicBezTo>
                    <a:cubicBezTo>
                      <a:pt x="157143" y="44707"/>
                      <a:pt x="148232" y="45971"/>
                      <a:pt x="142495" y="51708"/>
                    </a:cubicBezTo>
                    <a:cubicBezTo>
                      <a:pt x="138866" y="55336"/>
                      <a:pt x="135879" y="59747"/>
                      <a:pt x="131609" y="62593"/>
                    </a:cubicBezTo>
                    <a:cubicBezTo>
                      <a:pt x="124858" y="67094"/>
                      <a:pt x="116589" y="68979"/>
                      <a:pt x="109838" y="73479"/>
                    </a:cubicBezTo>
                    <a:cubicBezTo>
                      <a:pt x="97610" y="81630"/>
                      <a:pt x="84874" y="88683"/>
                      <a:pt x="71738" y="95250"/>
                    </a:cubicBezTo>
                    <a:cubicBezTo>
                      <a:pt x="67202" y="99786"/>
                      <a:pt x="63194" y="104920"/>
                      <a:pt x="58131" y="108858"/>
                    </a:cubicBezTo>
                    <a:cubicBezTo>
                      <a:pt x="23304" y="135945"/>
                      <a:pt x="74592" y="86953"/>
                      <a:pt x="36359" y="125186"/>
                    </a:cubicBezTo>
                    <a:cubicBezTo>
                      <a:pt x="33147" y="134822"/>
                      <a:pt x="33800" y="134146"/>
                      <a:pt x="28195" y="144236"/>
                    </a:cubicBezTo>
                    <a:cubicBezTo>
                      <a:pt x="25626" y="148860"/>
                      <a:pt x="22539" y="153186"/>
                      <a:pt x="20031" y="157843"/>
                    </a:cubicBezTo>
                    <a:cubicBezTo>
                      <a:pt x="16184" y="164987"/>
                      <a:pt x="9145" y="179615"/>
                      <a:pt x="9145" y="179615"/>
                    </a:cubicBezTo>
                    <a:cubicBezTo>
                      <a:pt x="-2520" y="237939"/>
                      <a:pt x="-1471" y="216166"/>
                      <a:pt x="3702" y="291193"/>
                    </a:cubicBezTo>
                    <a:cubicBezTo>
                      <a:pt x="4336" y="300380"/>
                      <a:pt x="7595" y="300139"/>
                      <a:pt x="14588" y="304800"/>
                    </a:cubicBezTo>
                    <a:cubicBezTo>
                      <a:pt x="16402" y="307522"/>
                      <a:pt x="17718" y="310652"/>
                      <a:pt x="20031" y="312965"/>
                    </a:cubicBezTo>
                    <a:cubicBezTo>
                      <a:pt x="26296" y="319230"/>
                      <a:pt x="30753" y="319047"/>
                      <a:pt x="39081" y="321129"/>
                    </a:cubicBezTo>
                    <a:cubicBezTo>
                      <a:pt x="65616" y="334398"/>
                      <a:pt x="29527" y="317622"/>
                      <a:pt x="79902" y="332015"/>
                    </a:cubicBezTo>
                    <a:cubicBezTo>
                      <a:pt x="83047" y="332914"/>
                      <a:pt x="84911" y="336597"/>
                      <a:pt x="88066" y="337458"/>
                    </a:cubicBezTo>
                    <a:cubicBezTo>
                      <a:pt x="95122" y="339382"/>
                      <a:pt x="102581" y="339272"/>
                      <a:pt x="109838" y="340179"/>
                    </a:cubicBezTo>
                    <a:cubicBezTo>
                      <a:pt x="119690" y="346747"/>
                      <a:pt x="116540" y="342696"/>
                      <a:pt x="118002" y="381000"/>
                    </a:cubicBezTo>
                    <a:close/>
                  </a:path>
                </a:pathLst>
              </a:custGeom>
              <a:solidFill>
                <a:srgbClr val="BBACA5"/>
              </a:solidFill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6E4F9329-5ABE-4EF1-936F-CE9F10CD2E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8"/>
            <a:srcRect l="9990" t="9175"/>
            <a:stretch/>
          </p:blipFill>
          <p:spPr>
            <a:xfrm>
              <a:off x="302130" y="719962"/>
              <a:ext cx="2952261" cy="33001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65868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 Samuel Williams</dc:creator>
  <cp:lastModifiedBy>Mr Samuel Williams</cp:lastModifiedBy>
  <cp:revision>4</cp:revision>
  <dcterms:created xsi:type="dcterms:W3CDTF">2018-06-10T23:00:52Z</dcterms:created>
  <dcterms:modified xsi:type="dcterms:W3CDTF">2018-06-10T23:30:43Z</dcterms:modified>
</cp:coreProperties>
</file>

<file path=docProps/thumbnail.jpeg>
</file>